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7" r:id="rId1"/>
  </p:sldMasterIdLst>
  <p:sldIdLst>
    <p:sldId id="261" r:id="rId2"/>
    <p:sldId id="262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23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804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738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2738025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55479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8475679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31767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9966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048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201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077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38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352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696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402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839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73605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882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028DD-8371-4761-9C8A-DE713DDC0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349" y="239702"/>
            <a:ext cx="8596668" cy="56135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A Neural Network first converts the image into what’s called a vector. This vector is fed to the model as input. Here’s the image made up of 28 X 28 values of pixels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D9A970-F7AA-44EC-8A94-A04E6DE93DA2}"/>
              </a:ext>
            </a:extLst>
          </p:cNvPr>
          <p:cNvSpPr txBox="1"/>
          <p:nvPr/>
        </p:nvSpPr>
        <p:spPr>
          <a:xfrm>
            <a:off x="9374670" y="0"/>
            <a:ext cx="3439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Credits : 3Blue1Brown on YouTube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3A7D97-E9E3-4F00-B605-BB49D8A824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0"/>
          <a:stretch/>
        </p:blipFill>
        <p:spPr>
          <a:xfrm>
            <a:off x="423349" y="900676"/>
            <a:ext cx="10164661" cy="5717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611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A33A5C9-FE0A-464E-AFF1-CD8EFE7449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349" y="239702"/>
            <a:ext cx="8596668" cy="56135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Here’s how these pixel values are vectorized.</a:t>
            </a:r>
          </a:p>
        </p:txBody>
      </p:sp>
      <p:pic>
        <p:nvPicPr>
          <p:cNvPr id="5" name="2020-05-11-0428-31">
            <a:hlinkClick r:id="" action="ppaction://media"/>
            <a:extLst>
              <a:ext uri="{FF2B5EF4-FFF2-40B4-BE49-F238E27FC236}">
                <a16:creationId xmlns:a16="http://schemas.microsoft.com/office/drawing/2014/main" id="{92AA7243-04E5-49CD-9BA6-97FCA950BC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3348" y="662498"/>
            <a:ext cx="10683675" cy="60095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D083A96-4213-4495-A3CE-63878B2FDA27}"/>
              </a:ext>
            </a:extLst>
          </p:cNvPr>
          <p:cNvSpPr txBox="1"/>
          <p:nvPr/>
        </p:nvSpPr>
        <p:spPr>
          <a:xfrm>
            <a:off x="9374670" y="0"/>
            <a:ext cx="3439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Credits : 3Blue1Brown on YouTube</a:t>
            </a:r>
          </a:p>
        </p:txBody>
      </p:sp>
    </p:spTree>
    <p:extLst>
      <p:ext uri="{BB962C8B-B14F-4D97-AF65-F5344CB8AC3E}">
        <p14:creationId xmlns:p14="http://schemas.microsoft.com/office/powerpoint/2010/main" val="3823180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282</TotalTime>
  <Words>53</Words>
  <Application>Microsoft Office PowerPoint</Application>
  <PresentationFormat>Widescreen</PresentationFormat>
  <Paragraphs>4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Trebuchet MS</vt:lpstr>
      <vt:lpstr>Wingdings 3</vt:lpstr>
      <vt:lpstr>Facet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Basics of Machine Learning with Python</dc:title>
  <dc:creator>Evam Kaushik</dc:creator>
  <cp:lastModifiedBy>Evam Kaushik</cp:lastModifiedBy>
  <cp:revision>26</cp:revision>
  <dcterms:created xsi:type="dcterms:W3CDTF">2020-05-09T22:39:26Z</dcterms:created>
  <dcterms:modified xsi:type="dcterms:W3CDTF">2020-05-10T23:01:06Z</dcterms:modified>
</cp:coreProperties>
</file>

<file path=docProps/thumbnail.jpeg>
</file>